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527" r:id="rId17"/>
    <p:sldId id="214747037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527"/>
            <p14:sldId id="214747037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2"/>
    <p:restoredTop sz="92775"/>
  </p:normalViewPr>
  <p:slideViewPr>
    <p:cSldViewPr snapToGrid="0" snapToObjects="1">
      <p:cViewPr>
        <p:scale>
          <a:sx n="171" d="100"/>
          <a:sy n="171" d="100"/>
        </p:scale>
        <p:origin x="1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10/11/23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838813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6043139" y="1240194"/>
            <a:ext cx="5417027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Government Solutions?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The 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RGS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413337"/>
            <a:ext cx="4161968" cy="138499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</a:p>
          <a:p>
            <a:pPr marR="0" lvl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i="1" dirty="0">
                <a:latin typeface="Poppins" pitchFamily="2"/>
                <a:ea typeface="Calibri"/>
                <a:cs typeface="Poppins" pitchFamily="2"/>
              </a:rPr>
              <a:t>(why are we here??)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E65A-12D6-BB1F-4B26-5C0722FD71FA}"/>
              </a:ext>
            </a:extLst>
          </p:cNvPr>
          <p:cNvSpPr txBox="1"/>
          <p:nvPr/>
        </p:nvSpPr>
        <p:spPr>
          <a:xfrm>
            <a:off x="9611198" y="5400955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989188"/>
            <a:ext cx="528023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6479</TotalTime>
  <Words>1587</Words>
  <Application>Microsoft Macintosh PowerPoint</Application>
  <PresentationFormat>Widescreen</PresentationFormat>
  <Paragraphs>341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Rancher on AWS Workshop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359</cp:revision>
  <dcterms:created xsi:type="dcterms:W3CDTF">2020-11-17T10:12:06Z</dcterms:created>
  <dcterms:modified xsi:type="dcterms:W3CDTF">2023-10-11T17:47:21Z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